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6FD"/>
    <a:srgbClr val="000000"/>
    <a:srgbClr val="FDE8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9DAAE-2C1E-4B24-3EBF-B096CF172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01505A-1009-78BF-0A0D-4EBF10711E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457D0-C730-C1FF-B01C-9E6846DA6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05403-738E-F582-1806-737D75B1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2BFC1-59A0-16D9-6A54-600B5C6AE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8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30D5A-0B5A-FE85-2E02-5DE1178E4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971398-3466-B42C-EBF4-07159AF2A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3DC0-6168-5105-E32C-8BE779E2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945B6-284F-B585-D3B5-08A67A21A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6529E-4483-7221-625C-2D80E5805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8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778AA-D564-1A59-F844-3996745289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52A31-1C84-AF1B-B609-2E8E39789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DF28D-6B9C-0E15-E8AD-3FB3BC01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DFEA7-989D-F38C-102C-69EEA55AE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25055-EEE8-B319-20AC-E1A32C8C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ACAB1-F3A0-2928-EB36-511E5224D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FB37B-C174-1942-43AB-DA0552F87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4ADC0-80B9-FB62-9A07-3FCF5E7E7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F1203-C076-0134-9060-755B49AB1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BEBF2-26F3-041D-8976-21627B03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1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54CC-A57C-2C0A-47A6-15C221EAC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F75E9-8A90-B1CA-8761-238E634D1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6245B-C4BC-6406-9A86-2D55CE6C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76A4F-1583-56B4-C21C-5BC2225D6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3306B-1D78-458B-F69C-2F382605A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3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40C6A-0B6F-5497-F74E-991382A2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49BDC-6D1F-85F8-E116-5D6D822EF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937C8-AF1F-786C-7CA9-0ADEE3BCF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F842B-5278-F826-DB86-CE52E5BC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3D398-6F3A-C14F-EE39-0BD21E76A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F21DA-C2C2-E21D-54E4-75159623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7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9489F-0698-D32F-AAA1-B99A30FF4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7292D-3040-4E2A-58A8-8A0D6A564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BF397-73F7-9131-C9F3-399BB445B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8BEA0-FEC8-D644-7645-2FECF32EF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F17E62-6D46-DE7A-7383-241E717E2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E8AE7-428D-D21B-4158-0E054B93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111C8A-69CF-E4BE-040F-3221B23B8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24B05-06CB-3B62-2EB4-7D5BB9965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7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928B2-2A40-EF09-BFC4-F54C485E5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E7AB99-E604-7B95-E2CB-D13DF9AD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A326B7-06B5-E3B7-BAA1-CF6D9A534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878318-0E4E-9C37-365B-8DC78C08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7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D745EF-27F7-CAB7-93F4-5C979451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A08CCE-022D-596B-7D76-DF9F2487B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D29E4-3CE0-2CDC-8ED7-A352E80A1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90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86176-255B-3E22-07E5-3F4728A7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6D959-2297-6224-6DDA-DF1BFED9B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AF4AA-2998-5FA6-10E1-9141F1A14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A438E-8776-EDBC-74A4-14FC66121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D05F0-181B-9A2D-A0D1-D1E8622A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E587E-E88E-DF69-9C5C-5131421B3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BBF40-FF48-3154-ECCF-D083C6680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532AF5-10FC-5DB5-3C05-816EC4C494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E6915-4843-EB74-541D-87C6BC8FE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B4443-E30F-5560-5475-8A4DA6E37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26C6E9-5D0C-23D2-31E0-C7540FF7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C40AB-FBF4-F806-B934-DFFCEECD5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8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715D16-E407-278A-9C8A-22F627687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94DA2-0F80-A89D-07D7-60A95B1F2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340D4-7E70-B790-E3EA-A774E8871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711A1-1744-4CAF-8B92-7D304919B0E9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6D332-CC18-B4AE-06B8-27A04726C6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1E1A4-3BB2-9C8B-DA73-BF911D47D9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084B6-1716-4A88-9BD7-5CA3AB58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01DE5E-B4A2-70BF-7F12-35228DEBF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901" y="2971800"/>
            <a:ext cx="3529656" cy="35343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9268A4-D198-9DF3-A614-79CF7F2E5216}"/>
              </a:ext>
            </a:extLst>
          </p:cNvPr>
          <p:cNvSpPr txBox="1"/>
          <p:nvPr/>
        </p:nvSpPr>
        <p:spPr>
          <a:xfrm>
            <a:off x="628650" y="333375"/>
            <a:ext cx="11087100" cy="830997"/>
          </a:xfrm>
          <a:prstGeom prst="rect">
            <a:avLst/>
          </a:prstGeom>
          <a:solidFill>
            <a:srgbClr val="FDE8BC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Book Antiqua" panose="02040602050305030304" pitchFamily="18" charset="0"/>
              </a:rPr>
              <a:t>SUMMER ADULT SUNDAY SCHOOL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FF6E47-C5A5-4EF6-295A-4F249CB6B922}"/>
              </a:ext>
            </a:extLst>
          </p:cNvPr>
          <p:cNvSpPr txBox="1"/>
          <p:nvPr/>
        </p:nvSpPr>
        <p:spPr>
          <a:xfrm>
            <a:off x="4195761" y="2736515"/>
            <a:ext cx="7734300" cy="2862322"/>
          </a:xfrm>
          <a:custGeom>
            <a:avLst/>
            <a:gdLst>
              <a:gd name="csX0" fmla="*/ 0 w 7734300"/>
              <a:gd name="csY0" fmla="*/ 0 h 2862322"/>
              <a:gd name="csX1" fmla="*/ 672289 w 7734300"/>
              <a:gd name="csY1" fmla="*/ 0 h 2862322"/>
              <a:gd name="csX2" fmla="*/ 1189892 w 7734300"/>
              <a:gd name="csY2" fmla="*/ 0 h 2862322"/>
              <a:gd name="csX3" fmla="*/ 1630152 w 7734300"/>
              <a:gd name="csY3" fmla="*/ 0 h 2862322"/>
              <a:gd name="csX4" fmla="*/ 2070413 w 7734300"/>
              <a:gd name="csY4" fmla="*/ 0 h 2862322"/>
              <a:gd name="csX5" fmla="*/ 2433330 w 7734300"/>
              <a:gd name="csY5" fmla="*/ 0 h 2862322"/>
              <a:gd name="csX6" fmla="*/ 3028276 w 7734300"/>
              <a:gd name="csY6" fmla="*/ 0 h 2862322"/>
              <a:gd name="csX7" fmla="*/ 3623222 w 7734300"/>
              <a:gd name="csY7" fmla="*/ 0 h 2862322"/>
              <a:gd name="csX8" fmla="*/ 3986139 w 7734300"/>
              <a:gd name="csY8" fmla="*/ 0 h 2862322"/>
              <a:gd name="csX9" fmla="*/ 4503742 w 7734300"/>
              <a:gd name="csY9" fmla="*/ 0 h 2862322"/>
              <a:gd name="csX10" fmla="*/ 4944003 w 7734300"/>
              <a:gd name="csY10" fmla="*/ 0 h 2862322"/>
              <a:gd name="csX11" fmla="*/ 5384263 w 7734300"/>
              <a:gd name="csY11" fmla="*/ 0 h 2862322"/>
              <a:gd name="csX12" fmla="*/ 6133895 w 7734300"/>
              <a:gd name="csY12" fmla="*/ 0 h 2862322"/>
              <a:gd name="csX13" fmla="*/ 6883527 w 7734300"/>
              <a:gd name="csY13" fmla="*/ 0 h 2862322"/>
              <a:gd name="csX14" fmla="*/ 7734300 w 7734300"/>
              <a:gd name="csY14" fmla="*/ 0 h 2862322"/>
              <a:gd name="csX15" fmla="*/ 7734300 w 7734300"/>
              <a:gd name="csY15" fmla="*/ 629711 h 2862322"/>
              <a:gd name="csX16" fmla="*/ 7734300 w 7734300"/>
              <a:gd name="csY16" fmla="*/ 1116306 h 2862322"/>
              <a:gd name="csX17" fmla="*/ 7734300 w 7734300"/>
              <a:gd name="csY17" fmla="*/ 1660147 h 2862322"/>
              <a:gd name="csX18" fmla="*/ 7734300 w 7734300"/>
              <a:gd name="csY18" fmla="*/ 2146742 h 2862322"/>
              <a:gd name="csX19" fmla="*/ 7734300 w 7734300"/>
              <a:gd name="csY19" fmla="*/ 2862322 h 2862322"/>
              <a:gd name="csX20" fmla="*/ 7062011 w 7734300"/>
              <a:gd name="csY20" fmla="*/ 2862322 h 2862322"/>
              <a:gd name="csX21" fmla="*/ 6621751 w 7734300"/>
              <a:gd name="csY21" fmla="*/ 2862322 h 2862322"/>
              <a:gd name="csX22" fmla="*/ 5949462 w 7734300"/>
              <a:gd name="csY22" fmla="*/ 2862322 h 2862322"/>
              <a:gd name="csX23" fmla="*/ 5586544 w 7734300"/>
              <a:gd name="csY23" fmla="*/ 2862322 h 2862322"/>
              <a:gd name="csX24" fmla="*/ 4914255 w 7734300"/>
              <a:gd name="csY24" fmla="*/ 2862322 h 2862322"/>
              <a:gd name="csX25" fmla="*/ 4164623 w 7734300"/>
              <a:gd name="csY25" fmla="*/ 2862322 h 2862322"/>
              <a:gd name="csX26" fmla="*/ 3569677 w 7734300"/>
              <a:gd name="csY26" fmla="*/ 2862322 h 2862322"/>
              <a:gd name="csX27" fmla="*/ 3206760 w 7734300"/>
              <a:gd name="csY27" fmla="*/ 2862322 h 2862322"/>
              <a:gd name="csX28" fmla="*/ 2843843 w 7734300"/>
              <a:gd name="csY28" fmla="*/ 2862322 h 2862322"/>
              <a:gd name="csX29" fmla="*/ 2094210 w 7734300"/>
              <a:gd name="csY29" fmla="*/ 2862322 h 2862322"/>
              <a:gd name="csX30" fmla="*/ 1731293 w 7734300"/>
              <a:gd name="csY30" fmla="*/ 2862322 h 2862322"/>
              <a:gd name="csX31" fmla="*/ 1213690 w 7734300"/>
              <a:gd name="csY31" fmla="*/ 2862322 h 2862322"/>
              <a:gd name="csX32" fmla="*/ 696087 w 7734300"/>
              <a:gd name="csY32" fmla="*/ 2862322 h 2862322"/>
              <a:gd name="csX33" fmla="*/ 0 w 7734300"/>
              <a:gd name="csY33" fmla="*/ 2862322 h 2862322"/>
              <a:gd name="csX34" fmla="*/ 0 w 7734300"/>
              <a:gd name="csY34" fmla="*/ 2261234 h 2862322"/>
              <a:gd name="csX35" fmla="*/ 0 w 7734300"/>
              <a:gd name="csY35" fmla="*/ 1660147 h 2862322"/>
              <a:gd name="csX36" fmla="*/ 0 w 7734300"/>
              <a:gd name="csY36" fmla="*/ 1059059 h 2862322"/>
              <a:gd name="csX37" fmla="*/ 0 w 7734300"/>
              <a:gd name="csY37" fmla="*/ 543841 h 2862322"/>
              <a:gd name="csX38" fmla="*/ 0 w 7734300"/>
              <a:gd name="csY38" fmla="*/ 0 h 28623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</a:cxnLst>
            <a:rect l="l" t="t" r="r" b="b"/>
            <a:pathLst>
              <a:path w="7734300" h="2862322" fill="none" extrusionOk="0">
                <a:moveTo>
                  <a:pt x="0" y="0"/>
                </a:moveTo>
                <a:cubicBezTo>
                  <a:pt x="277886" y="-52653"/>
                  <a:pt x="497978" y="44138"/>
                  <a:pt x="672289" y="0"/>
                </a:cubicBezTo>
                <a:cubicBezTo>
                  <a:pt x="846600" y="-44138"/>
                  <a:pt x="1022609" y="21811"/>
                  <a:pt x="1189892" y="0"/>
                </a:cubicBezTo>
                <a:cubicBezTo>
                  <a:pt x="1357175" y="-21811"/>
                  <a:pt x="1513195" y="5072"/>
                  <a:pt x="1630152" y="0"/>
                </a:cubicBezTo>
                <a:cubicBezTo>
                  <a:pt x="1747109" y="-5072"/>
                  <a:pt x="1944586" y="34132"/>
                  <a:pt x="2070413" y="0"/>
                </a:cubicBezTo>
                <a:cubicBezTo>
                  <a:pt x="2196240" y="-34132"/>
                  <a:pt x="2285686" y="1268"/>
                  <a:pt x="2433330" y="0"/>
                </a:cubicBezTo>
                <a:cubicBezTo>
                  <a:pt x="2580974" y="-1268"/>
                  <a:pt x="2867625" y="58134"/>
                  <a:pt x="3028276" y="0"/>
                </a:cubicBezTo>
                <a:cubicBezTo>
                  <a:pt x="3188927" y="-58134"/>
                  <a:pt x="3492128" y="59775"/>
                  <a:pt x="3623222" y="0"/>
                </a:cubicBezTo>
                <a:cubicBezTo>
                  <a:pt x="3754316" y="-59775"/>
                  <a:pt x="3874426" y="12450"/>
                  <a:pt x="3986139" y="0"/>
                </a:cubicBezTo>
                <a:cubicBezTo>
                  <a:pt x="4097852" y="-12450"/>
                  <a:pt x="4295254" y="38003"/>
                  <a:pt x="4503742" y="0"/>
                </a:cubicBezTo>
                <a:cubicBezTo>
                  <a:pt x="4712230" y="-38003"/>
                  <a:pt x="4806933" y="19001"/>
                  <a:pt x="4944003" y="0"/>
                </a:cubicBezTo>
                <a:cubicBezTo>
                  <a:pt x="5081073" y="-19001"/>
                  <a:pt x="5199830" y="44271"/>
                  <a:pt x="5384263" y="0"/>
                </a:cubicBezTo>
                <a:cubicBezTo>
                  <a:pt x="5568696" y="-44271"/>
                  <a:pt x="5960075" y="43643"/>
                  <a:pt x="6133895" y="0"/>
                </a:cubicBezTo>
                <a:cubicBezTo>
                  <a:pt x="6307715" y="-43643"/>
                  <a:pt x="6562481" y="13835"/>
                  <a:pt x="6883527" y="0"/>
                </a:cubicBezTo>
                <a:cubicBezTo>
                  <a:pt x="7204573" y="-13835"/>
                  <a:pt x="7441596" y="91428"/>
                  <a:pt x="7734300" y="0"/>
                </a:cubicBezTo>
                <a:cubicBezTo>
                  <a:pt x="7764912" y="299424"/>
                  <a:pt x="7713561" y="453436"/>
                  <a:pt x="7734300" y="629711"/>
                </a:cubicBezTo>
                <a:cubicBezTo>
                  <a:pt x="7755039" y="805986"/>
                  <a:pt x="7694514" y="910085"/>
                  <a:pt x="7734300" y="1116306"/>
                </a:cubicBezTo>
                <a:cubicBezTo>
                  <a:pt x="7774086" y="1322528"/>
                  <a:pt x="7699375" y="1497086"/>
                  <a:pt x="7734300" y="1660147"/>
                </a:cubicBezTo>
                <a:cubicBezTo>
                  <a:pt x="7769225" y="1823208"/>
                  <a:pt x="7725039" y="1918493"/>
                  <a:pt x="7734300" y="2146742"/>
                </a:cubicBezTo>
                <a:cubicBezTo>
                  <a:pt x="7743561" y="2374991"/>
                  <a:pt x="7721182" y="2562206"/>
                  <a:pt x="7734300" y="2862322"/>
                </a:cubicBezTo>
                <a:cubicBezTo>
                  <a:pt x="7594684" y="2864870"/>
                  <a:pt x="7252022" y="2822021"/>
                  <a:pt x="7062011" y="2862322"/>
                </a:cubicBezTo>
                <a:cubicBezTo>
                  <a:pt x="6872000" y="2902623"/>
                  <a:pt x="6739864" y="2823656"/>
                  <a:pt x="6621751" y="2862322"/>
                </a:cubicBezTo>
                <a:cubicBezTo>
                  <a:pt x="6503638" y="2900988"/>
                  <a:pt x="6107689" y="2859765"/>
                  <a:pt x="5949462" y="2862322"/>
                </a:cubicBezTo>
                <a:cubicBezTo>
                  <a:pt x="5791235" y="2864879"/>
                  <a:pt x="5745052" y="2820192"/>
                  <a:pt x="5586544" y="2862322"/>
                </a:cubicBezTo>
                <a:cubicBezTo>
                  <a:pt x="5428036" y="2904452"/>
                  <a:pt x="5189955" y="2814770"/>
                  <a:pt x="4914255" y="2862322"/>
                </a:cubicBezTo>
                <a:cubicBezTo>
                  <a:pt x="4638555" y="2909874"/>
                  <a:pt x="4360482" y="2786402"/>
                  <a:pt x="4164623" y="2862322"/>
                </a:cubicBezTo>
                <a:cubicBezTo>
                  <a:pt x="3968764" y="2938242"/>
                  <a:pt x="3812269" y="2810526"/>
                  <a:pt x="3569677" y="2862322"/>
                </a:cubicBezTo>
                <a:cubicBezTo>
                  <a:pt x="3327085" y="2914118"/>
                  <a:pt x="3345932" y="2818992"/>
                  <a:pt x="3206760" y="2862322"/>
                </a:cubicBezTo>
                <a:cubicBezTo>
                  <a:pt x="3067588" y="2905652"/>
                  <a:pt x="2934709" y="2835732"/>
                  <a:pt x="2843843" y="2862322"/>
                </a:cubicBezTo>
                <a:cubicBezTo>
                  <a:pt x="2752977" y="2888912"/>
                  <a:pt x="2460981" y="2798776"/>
                  <a:pt x="2094210" y="2862322"/>
                </a:cubicBezTo>
                <a:cubicBezTo>
                  <a:pt x="1727439" y="2925868"/>
                  <a:pt x="1887856" y="2822459"/>
                  <a:pt x="1731293" y="2862322"/>
                </a:cubicBezTo>
                <a:cubicBezTo>
                  <a:pt x="1574730" y="2902185"/>
                  <a:pt x="1457367" y="2855709"/>
                  <a:pt x="1213690" y="2862322"/>
                </a:cubicBezTo>
                <a:cubicBezTo>
                  <a:pt x="970013" y="2868935"/>
                  <a:pt x="847745" y="2803989"/>
                  <a:pt x="696087" y="2862322"/>
                </a:cubicBezTo>
                <a:cubicBezTo>
                  <a:pt x="544429" y="2920655"/>
                  <a:pt x="232368" y="2825868"/>
                  <a:pt x="0" y="2862322"/>
                </a:cubicBezTo>
                <a:cubicBezTo>
                  <a:pt x="-68235" y="2718248"/>
                  <a:pt x="66980" y="2438824"/>
                  <a:pt x="0" y="2261234"/>
                </a:cubicBezTo>
                <a:cubicBezTo>
                  <a:pt x="-66980" y="2083644"/>
                  <a:pt x="19506" y="1864216"/>
                  <a:pt x="0" y="1660147"/>
                </a:cubicBezTo>
                <a:cubicBezTo>
                  <a:pt x="-19506" y="1456078"/>
                  <a:pt x="1977" y="1330067"/>
                  <a:pt x="0" y="1059059"/>
                </a:cubicBezTo>
                <a:cubicBezTo>
                  <a:pt x="-1977" y="788051"/>
                  <a:pt x="28675" y="711125"/>
                  <a:pt x="0" y="543841"/>
                </a:cubicBezTo>
                <a:cubicBezTo>
                  <a:pt x="-28675" y="376557"/>
                  <a:pt x="31341" y="206168"/>
                  <a:pt x="0" y="0"/>
                </a:cubicBezTo>
                <a:close/>
              </a:path>
              <a:path w="7734300" h="2862322" stroke="0" extrusionOk="0">
                <a:moveTo>
                  <a:pt x="0" y="0"/>
                </a:moveTo>
                <a:cubicBezTo>
                  <a:pt x="202178" y="-53119"/>
                  <a:pt x="391754" y="38234"/>
                  <a:pt x="517603" y="0"/>
                </a:cubicBezTo>
                <a:cubicBezTo>
                  <a:pt x="643452" y="-38234"/>
                  <a:pt x="862876" y="23785"/>
                  <a:pt x="1189892" y="0"/>
                </a:cubicBezTo>
                <a:cubicBezTo>
                  <a:pt x="1516908" y="-23785"/>
                  <a:pt x="1499592" y="36205"/>
                  <a:pt x="1784838" y="0"/>
                </a:cubicBezTo>
                <a:cubicBezTo>
                  <a:pt x="2070084" y="-36205"/>
                  <a:pt x="2106188" y="62988"/>
                  <a:pt x="2379785" y="0"/>
                </a:cubicBezTo>
                <a:cubicBezTo>
                  <a:pt x="2653382" y="-62988"/>
                  <a:pt x="2661719" y="51997"/>
                  <a:pt x="2820045" y="0"/>
                </a:cubicBezTo>
                <a:cubicBezTo>
                  <a:pt x="2978371" y="-51997"/>
                  <a:pt x="3153364" y="56871"/>
                  <a:pt x="3414991" y="0"/>
                </a:cubicBezTo>
                <a:cubicBezTo>
                  <a:pt x="3676618" y="-56871"/>
                  <a:pt x="3601924" y="31429"/>
                  <a:pt x="3777908" y="0"/>
                </a:cubicBezTo>
                <a:cubicBezTo>
                  <a:pt x="3953892" y="-31429"/>
                  <a:pt x="4044986" y="39577"/>
                  <a:pt x="4140825" y="0"/>
                </a:cubicBezTo>
                <a:cubicBezTo>
                  <a:pt x="4236664" y="-39577"/>
                  <a:pt x="4444597" y="15494"/>
                  <a:pt x="4581085" y="0"/>
                </a:cubicBezTo>
                <a:cubicBezTo>
                  <a:pt x="4717573" y="-15494"/>
                  <a:pt x="5007618" y="2670"/>
                  <a:pt x="5253375" y="0"/>
                </a:cubicBezTo>
                <a:cubicBezTo>
                  <a:pt x="5499132" y="-2670"/>
                  <a:pt x="5561279" y="57111"/>
                  <a:pt x="5770978" y="0"/>
                </a:cubicBezTo>
                <a:cubicBezTo>
                  <a:pt x="5980677" y="-57111"/>
                  <a:pt x="6118063" y="65868"/>
                  <a:pt x="6443267" y="0"/>
                </a:cubicBezTo>
                <a:cubicBezTo>
                  <a:pt x="6768471" y="-65868"/>
                  <a:pt x="6726672" y="4598"/>
                  <a:pt x="6806184" y="0"/>
                </a:cubicBezTo>
                <a:cubicBezTo>
                  <a:pt x="6885696" y="-4598"/>
                  <a:pt x="7436191" y="55461"/>
                  <a:pt x="7734300" y="0"/>
                </a:cubicBezTo>
                <a:cubicBezTo>
                  <a:pt x="7743539" y="183246"/>
                  <a:pt x="7700294" y="393504"/>
                  <a:pt x="7734300" y="543841"/>
                </a:cubicBezTo>
                <a:cubicBezTo>
                  <a:pt x="7768306" y="694178"/>
                  <a:pt x="7712668" y="916605"/>
                  <a:pt x="7734300" y="1030436"/>
                </a:cubicBezTo>
                <a:cubicBezTo>
                  <a:pt x="7755932" y="1144267"/>
                  <a:pt x="7712425" y="1374516"/>
                  <a:pt x="7734300" y="1517031"/>
                </a:cubicBezTo>
                <a:cubicBezTo>
                  <a:pt x="7756175" y="1659547"/>
                  <a:pt x="7712116" y="1888821"/>
                  <a:pt x="7734300" y="2032249"/>
                </a:cubicBezTo>
                <a:cubicBezTo>
                  <a:pt x="7756484" y="2175677"/>
                  <a:pt x="7671062" y="2560987"/>
                  <a:pt x="7734300" y="2862322"/>
                </a:cubicBezTo>
                <a:cubicBezTo>
                  <a:pt x="7374042" y="2887977"/>
                  <a:pt x="7237443" y="2831573"/>
                  <a:pt x="6984668" y="2862322"/>
                </a:cubicBezTo>
                <a:cubicBezTo>
                  <a:pt x="6731893" y="2893071"/>
                  <a:pt x="6665519" y="2813150"/>
                  <a:pt x="6544408" y="2862322"/>
                </a:cubicBezTo>
                <a:cubicBezTo>
                  <a:pt x="6423297" y="2911494"/>
                  <a:pt x="6207465" y="2796934"/>
                  <a:pt x="5872119" y="2862322"/>
                </a:cubicBezTo>
                <a:cubicBezTo>
                  <a:pt x="5536773" y="2927710"/>
                  <a:pt x="5668159" y="2858639"/>
                  <a:pt x="5509201" y="2862322"/>
                </a:cubicBezTo>
                <a:cubicBezTo>
                  <a:pt x="5350243" y="2866005"/>
                  <a:pt x="5148284" y="2798038"/>
                  <a:pt x="4914255" y="2862322"/>
                </a:cubicBezTo>
                <a:cubicBezTo>
                  <a:pt x="4680226" y="2926606"/>
                  <a:pt x="4388820" y="2801647"/>
                  <a:pt x="4164623" y="2862322"/>
                </a:cubicBezTo>
                <a:cubicBezTo>
                  <a:pt x="3940426" y="2922997"/>
                  <a:pt x="3958783" y="2834470"/>
                  <a:pt x="3801706" y="2862322"/>
                </a:cubicBezTo>
                <a:cubicBezTo>
                  <a:pt x="3644629" y="2890174"/>
                  <a:pt x="3352668" y="2829844"/>
                  <a:pt x="3052074" y="2862322"/>
                </a:cubicBezTo>
                <a:cubicBezTo>
                  <a:pt x="2751480" y="2894800"/>
                  <a:pt x="2828434" y="2812927"/>
                  <a:pt x="2611814" y="2862322"/>
                </a:cubicBezTo>
                <a:cubicBezTo>
                  <a:pt x="2395194" y="2911717"/>
                  <a:pt x="2091827" y="2860161"/>
                  <a:pt x="1862181" y="2862322"/>
                </a:cubicBezTo>
                <a:cubicBezTo>
                  <a:pt x="1632535" y="2864483"/>
                  <a:pt x="1493664" y="2851814"/>
                  <a:pt x="1344578" y="2862322"/>
                </a:cubicBezTo>
                <a:cubicBezTo>
                  <a:pt x="1195492" y="2872830"/>
                  <a:pt x="980355" y="2807912"/>
                  <a:pt x="826975" y="2862322"/>
                </a:cubicBezTo>
                <a:cubicBezTo>
                  <a:pt x="673595" y="2916732"/>
                  <a:pt x="393904" y="2764212"/>
                  <a:pt x="0" y="2862322"/>
                </a:cubicBezTo>
                <a:cubicBezTo>
                  <a:pt x="-59696" y="2627992"/>
                  <a:pt x="52485" y="2475348"/>
                  <a:pt x="0" y="2261234"/>
                </a:cubicBezTo>
                <a:cubicBezTo>
                  <a:pt x="-52485" y="2047120"/>
                  <a:pt x="25117" y="1992723"/>
                  <a:pt x="0" y="1774640"/>
                </a:cubicBezTo>
                <a:cubicBezTo>
                  <a:pt x="-25117" y="1556557"/>
                  <a:pt x="30863" y="1422400"/>
                  <a:pt x="0" y="1202175"/>
                </a:cubicBezTo>
                <a:cubicBezTo>
                  <a:pt x="-30863" y="981951"/>
                  <a:pt x="46317" y="888729"/>
                  <a:pt x="0" y="715580"/>
                </a:cubicBezTo>
                <a:cubicBezTo>
                  <a:pt x="-46317" y="542432"/>
                  <a:pt x="28628" y="267457"/>
                  <a:pt x="0" y="0"/>
                </a:cubicBezTo>
                <a:close/>
              </a:path>
            </a:pathLst>
          </a:custGeom>
          <a:solidFill>
            <a:srgbClr val="E3F6FD"/>
          </a:solidFill>
          <a:ln>
            <a:solidFill>
              <a:schemeClr val="accent4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50078408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0070C0"/>
                </a:solidFill>
                <a:latin typeface="Book Antiqua" panose="02040602050305030304" pitchFamily="18" charset="0"/>
              </a:rPr>
              <a:t>“A Wesleyan Hymn Study”</a:t>
            </a:r>
          </a:p>
          <a:p>
            <a:pPr algn="ctr"/>
            <a:r>
              <a:rPr lang="en-US" sz="4400" dirty="0">
                <a:solidFill>
                  <a:srgbClr val="0070C0"/>
                </a:solidFill>
                <a:latin typeface="Book Antiqua" panose="02040602050305030304" pitchFamily="18" charset="0"/>
              </a:rPr>
              <a:t>Joyfully singing and discussing the hymns of </a:t>
            </a:r>
          </a:p>
          <a:p>
            <a:pPr algn="ctr"/>
            <a:r>
              <a:rPr lang="en-US" sz="4400" dirty="0">
                <a:solidFill>
                  <a:srgbClr val="0070C0"/>
                </a:solidFill>
                <a:latin typeface="Book Antiqua" panose="02040602050305030304" pitchFamily="18" charset="0"/>
              </a:rPr>
              <a:t>John and Charles Wesley.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BC0C4-B92C-CEA8-84AA-6781D296A5FB}"/>
              </a:ext>
            </a:extLst>
          </p:cNvPr>
          <p:cNvSpPr txBox="1"/>
          <p:nvPr/>
        </p:nvSpPr>
        <p:spPr>
          <a:xfrm>
            <a:off x="628651" y="1120665"/>
            <a:ext cx="110870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Book Antiqua" panose="02040602050305030304" pitchFamily="18" charset="0"/>
              </a:rPr>
              <a:t>Wesley Chapel (downstairs)</a:t>
            </a:r>
          </a:p>
          <a:p>
            <a:pPr algn="ctr"/>
            <a:r>
              <a:rPr lang="en-US" sz="4800" dirty="0">
                <a:latin typeface="Book Antiqua" panose="02040602050305030304" pitchFamily="18" charset="0"/>
              </a:rPr>
              <a:t>10:00-11:00 a.m. Sundays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2362A1-30C3-793A-1C8A-66BB8C084388}"/>
              </a:ext>
            </a:extLst>
          </p:cNvPr>
          <p:cNvSpPr txBox="1"/>
          <p:nvPr/>
        </p:nvSpPr>
        <p:spPr>
          <a:xfrm>
            <a:off x="4276723" y="5886450"/>
            <a:ext cx="7572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Book Antiqua" panose="02040602050305030304" pitchFamily="18" charset="0"/>
              </a:rPr>
              <a:t>Contact: David Nielson</a:t>
            </a:r>
          </a:p>
        </p:txBody>
      </p:sp>
    </p:spTree>
    <p:extLst>
      <p:ext uri="{BB962C8B-B14F-4D97-AF65-F5344CB8AC3E}">
        <p14:creationId xmlns:p14="http://schemas.microsoft.com/office/powerpoint/2010/main" val="4249821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Book Antiqua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Black</dc:creator>
  <cp:lastModifiedBy>Barbara Black</cp:lastModifiedBy>
  <cp:revision>2</cp:revision>
  <dcterms:created xsi:type="dcterms:W3CDTF">2026-05-20T17:52:02Z</dcterms:created>
  <dcterms:modified xsi:type="dcterms:W3CDTF">2026-05-20T18:26:01Z</dcterms:modified>
</cp:coreProperties>
</file>